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CC12-2181-42E5-B75A-DDA259F46999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A01E-ECE6-4B29-95E6-5ACCD4C6C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682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CC12-2181-42E5-B75A-DDA259F46999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A01E-ECE6-4B29-95E6-5ACCD4C6C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648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CC12-2181-42E5-B75A-DDA259F46999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A01E-ECE6-4B29-95E6-5ACCD4C6C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199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CC12-2181-42E5-B75A-DDA259F46999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A01E-ECE6-4B29-95E6-5ACCD4C6C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888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CC12-2181-42E5-B75A-DDA259F46999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A01E-ECE6-4B29-95E6-5ACCD4C6C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482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CC12-2181-42E5-B75A-DDA259F46999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A01E-ECE6-4B29-95E6-5ACCD4C6C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489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CC12-2181-42E5-B75A-DDA259F46999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A01E-ECE6-4B29-95E6-5ACCD4C6C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391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CC12-2181-42E5-B75A-DDA259F46999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A01E-ECE6-4B29-95E6-5ACCD4C6C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466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CC12-2181-42E5-B75A-DDA259F46999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A01E-ECE6-4B29-95E6-5ACCD4C6C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353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CC12-2181-42E5-B75A-DDA259F46999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A01E-ECE6-4B29-95E6-5ACCD4C6C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453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CC12-2181-42E5-B75A-DDA259F46999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A01E-ECE6-4B29-95E6-5ACCD4C6C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382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B0CC12-2181-42E5-B75A-DDA259F46999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6A01E-ECE6-4B29-95E6-5ACCD4C6C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94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://openclipart.org/people/Anonymous/Anonymous_Flag_of_Catalunya_-_Spain.svg"/>
          <p:cNvSpPr>
            <a:spLocks noChangeAspect="1" noChangeArrowheads="1"/>
          </p:cNvSpPr>
          <p:nvPr/>
        </p:nvSpPr>
        <p:spPr bwMode="auto">
          <a:xfrm>
            <a:off x="155575" y="-2468563"/>
            <a:ext cx="8001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http://openclipart.org/people/Anonymous/Anonymous_Flag_of_Catalunya_-_Spain.svg"/>
          <p:cNvSpPr>
            <a:spLocks noChangeAspect="1" noChangeArrowheads="1"/>
          </p:cNvSpPr>
          <p:nvPr/>
        </p:nvSpPr>
        <p:spPr bwMode="auto">
          <a:xfrm>
            <a:off x="307975" y="-2316163"/>
            <a:ext cx="8001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 trans="53000" intensity="10"/>
                    </a14:imgEffect>
                    <a14:imgEffect>
                      <a14:sharpenSoften amount="-1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 </a:t>
            </a:r>
            <a:r>
              <a:rPr lang="en-US" sz="4000" b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llamo</a:t>
            </a:r>
            <a:r>
              <a:rPr lang="en-US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____________ </a:t>
            </a:r>
            <a:r>
              <a:rPr lang="en-US" sz="4000" b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Clase</a:t>
            </a:r>
            <a:r>
              <a:rPr lang="en-US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7 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</a:t>
            </a:r>
            <a:r>
              <a:rPr lang="en-US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</a:t>
            </a:r>
            <a:r>
              <a:rPr lang="en-US" sz="4000" b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fecha</a:t>
            </a:r>
            <a:r>
              <a:rPr lang="en-US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</a:t>
            </a:r>
            <a:r>
              <a:rPr lang="en-US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el 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 </a:t>
            </a:r>
            <a:r>
              <a:rPr lang="en-US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abril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 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2013</a:t>
            </a:r>
            <a:endParaRPr lang="en-US" sz="4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609600" y="1433945"/>
            <a:ext cx="8229600" cy="5029200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Tx/>
              <a:buNone/>
            </a:pPr>
            <a:r>
              <a:rPr lang="es-ES_tradnl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Propósito # 69: 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España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Actividades: </a:t>
            </a:r>
          </a:p>
          <a:p>
            <a:pPr>
              <a:lnSpc>
                <a:spcPct val="90000"/>
              </a:lnSpc>
            </a:pP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Mirar el DVD, </a:t>
            </a:r>
            <a:r>
              <a:rPr lang="es-ES_tradnl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Rick </a:t>
            </a:r>
            <a:r>
              <a:rPr lang="es-ES_tradnl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Steves</a:t>
            </a:r>
            <a:r>
              <a:rPr lang="es-ES_tradnl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s-ES_tradnl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Spain</a:t>
            </a:r>
            <a:r>
              <a:rPr lang="es-ES_tradnl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Portugal (2000-2009)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Barcelona &amp; Catalunya</a:t>
            </a:r>
          </a:p>
          <a:p>
            <a:pPr>
              <a:lnSpc>
                <a:spcPct val="90000"/>
              </a:lnSpc>
            </a:pP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Tomar notas del DVD</a:t>
            </a:r>
            <a:endParaRPr lang="es-ES_tradnl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s-ES_tradnl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Tarea # 69:</a:t>
            </a:r>
          </a:p>
          <a:p>
            <a:pPr>
              <a:lnSpc>
                <a:spcPct val="90000"/>
              </a:lnSpc>
            </a:pP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Look up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one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cities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and/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artists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watched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video and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write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at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least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4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interesting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facts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found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¡EN ESPAÑOL!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430553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64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7 IL La fecha es el 11 de abril del 2013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7 IL La fecha es el 19 de marzo del 2013</dc:title>
  <dc:creator>Helen Zumaeta</dc:creator>
  <cp:lastModifiedBy>Helen Zumaeta</cp:lastModifiedBy>
  <cp:revision>6</cp:revision>
  <dcterms:created xsi:type="dcterms:W3CDTF">2013-03-06T19:14:12Z</dcterms:created>
  <dcterms:modified xsi:type="dcterms:W3CDTF">2013-04-11T20:43:40Z</dcterms:modified>
</cp:coreProperties>
</file>